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3" r:id="rId12"/>
    <p:sldId id="274" r:id="rId13"/>
    <p:sldId id="27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Franklin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JWPZKRFzl0ZQQmgi3MjWWc3G/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878F2B-9917-426B-B9C2-27796C3A2FEF}">
  <a:tblStyle styleId="{BB878F2B-9917-426B-B9C2-27796C3A2F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4440e5e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f4440e5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df51e3a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e60db20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4440e5e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df4440e5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51e2d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f51e2d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51e2de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f51e2de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94685" y="6031616"/>
            <a:ext cx="3602628" cy="649467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2020-2021</a:t>
            </a:r>
            <a:endParaRPr sz="3600" b="0" i="0" u="none" strike="noStrike" cap="none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35608" y="3052570"/>
            <a:ext cx="10520781" cy="269484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 sz="36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Исполнитель : Пашенцев П.В. и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Libre Franklin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Афанасьев А.Р. 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440e5eb_0_4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1" name="Google Shape;171;gdf4440e5eb_0_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f4440e5eb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23DC7-B45A-4374-83C3-1874EEF93740}"/>
              </a:ext>
            </a:extLst>
          </p:cNvPr>
          <p:cNvSpPr/>
          <p:nvPr/>
        </p:nvSpPr>
        <p:spPr>
          <a:xfrm>
            <a:off x="1213500" y="1825625"/>
            <a:ext cx="4546499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Библиотеки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TriLib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Mapbox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MeshCombiner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SimpleFileBrowser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Excel4Unity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lzip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770C7E-49F7-4F8C-8C90-D6BBB0F6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3" y="1825625"/>
            <a:ext cx="1955074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3ADBFC-E8EA-4D19-A5E3-21D15D760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1" y="1825625"/>
            <a:ext cx="2947766" cy="130338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37A445-328A-400E-A960-FCB13FCA9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428999"/>
            <a:ext cx="2947766" cy="147388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7A239F-44B4-48EC-A58D-E192CE99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004" y="3429000"/>
            <a:ext cx="1955074" cy="1473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1" name="Google Shape;221;gdf51e3aca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 dirty="0"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Создать  сетевое хранилище с крупными проектами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Кроссплатформенная реализация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DAE9E5-FEC2-44B0-A02C-01DEF069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25" y="1825625"/>
            <a:ext cx="2143125" cy="21431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685A0-20DE-4341-965F-CD1FF8030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637" y="1825624"/>
            <a:ext cx="2143126" cy="2143126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Выводы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8" name="Google Shape;228;gde60db2016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Решены все поставленные задачи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графический редактор, позволяющий погрузиться в атмосферу старины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формат файла, сохраняющий 3D-модели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B7B3AB-24E6-44BA-837E-01F29CD3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52" y="1825625"/>
            <a:ext cx="4102648" cy="4102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4440e5eb_0_11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5" name="Google Shape;235;gdf4440e5eb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236" name="Google Shape;236;gdf4440e5eb_0_11"/>
          <p:cNvSpPr/>
          <p:nvPr/>
        </p:nvSpPr>
        <p:spPr>
          <a:xfrm>
            <a:off x="739892" y="1809583"/>
            <a:ext cx="10712116" cy="410490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Retro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View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of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Mankind's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Habitat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фотографий старой Москвы - Режим доступа : https://pastvu.com/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Mapbox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API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Documentation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https://docs.mapbox.com/mapbox-unity-sdk/api/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Алгоритм триангуляции Делоне методом заметающей прямой [Электронный ресурс] : статья - Режим доступа : https://habr.com/ru/post/445048/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Виртуальная реконструкция доминантных объектов исторической застройки Белого города Москвы (XVI – XVIII вв.) [Электронный ресурс] : статья - Режим доступа : https://nbpublish.com/library_read_article.php?id=33447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Документация игрового движка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Unity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: https://docs.unity3d.com/2019.4/Documentation/Manual/index.html (Дата обращения - 14.06.2021)</a:t>
            </a:r>
            <a:endParaRPr sz="3100" dirty="0">
              <a:solidFill>
                <a:schemeClr val="lt1"/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aerial view of people walking on raod"/>
          <p:cNvPicPr preferRelativeResize="0"/>
          <p:nvPr/>
        </p:nvPicPr>
        <p:blipFill rotWithShape="1">
          <a:blip r:embed="rId3">
            <a:alphaModFix/>
          </a:blip>
          <a:srcRect l="2618" r="5644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Цель проекта - развить существующий проект лицеиста Степана Смирнова “Конструктор улиц”.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6" descr="Ð¢ÑÐµÐ±Ð¾Ð²Ð°Ð½Ð¸Ñ Ðº Ð½Ð°ÑÑÐ½Ð¾Ð¹ ÑÑÐ°ÑÑÐµ ÐÐÐ"/>
          <p:cNvPicPr preferRelativeResize="0"/>
          <p:nvPr/>
        </p:nvPicPr>
        <p:blipFill rotWithShape="1">
          <a:blip r:embed="rId4">
            <a:alphaModFix/>
          </a:blip>
          <a:srcRect l="14505" t="26" r="9823" b="20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Google Shape;109;gdf51e2ded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CEDE75-6AD7-4EF2-BBBB-791BD7F690D3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just">
              <a:spcBef>
                <a:spcPts val="1200"/>
              </a:spcBef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Старая версия проекта могла выполнять задачи: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Загрузка 3D-моделей из собранных с программой ресурсов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Создание свободно летающей камеры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</a:p>
          <a:p>
            <a:pPr marL="342000" lvl="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Сохранение проекта в отдельный файл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Google Shape;118;gdf51e2deda_0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BBFAA-98C3-4F43-8CBC-C4A7C38292E0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Новая версия проекта может выполнять другие задачи: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Машины времени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Выбор сохраненных на диске 3D-моделей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Сохранение проекта в новый отдельный формат, сохраняющий полноценные 3D модели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Приближенный к другим графическим редакторам дизайн пользовательского интерфейса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Построение сетки дорог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Предоставление пользователю готовых проектов и 3D-моделей для быстрого обучения работе с программой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Актуальность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8900C1-BD1F-4646-97C7-B07A06F86BB7}"/>
              </a:ext>
            </a:extLst>
          </p:cNvPr>
          <p:cNvSpPr/>
          <p:nvPr/>
        </p:nvSpPr>
        <p:spPr>
          <a:xfrm>
            <a:off x="866775" y="1952625"/>
            <a:ext cx="4876800" cy="31527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Десятки городов расположены на прибрежных холмах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Исторические панорамы таких городов представляют большую культурную ценность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 существуют трехмерные инструменты, обладающие функционалом, необходимым для построения и обзора цифровых моделей таких панорам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DA191-0B57-44B3-A6C3-267E74148B33}"/>
              </a:ext>
            </a:extLst>
          </p:cNvPr>
          <p:cNvSpPr/>
          <p:nvPr/>
        </p:nvSpPr>
        <p:spPr>
          <a:xfrm>
            <a:off x="1695450" y="1905000"/>
            <a:ext cx="3905250" cy="343852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Ученики и учителя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 с ограниченными возможностями здоровья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Люди, уставшие от плотной или некрасивой застройки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217967-0FBB-415A-B8D0-C74E81F7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2" y="1905000"/>
            <a:ext cx="4749403" cy="34385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333CD8-C173-407C-9B03-19E50CC8D02F}"/>
              </a:ext>
            </a:extLst>
          </p:cNvPr>
          <p:cNvSpPr/>
          <p:nvPr/>
        </p:nvSpPr>
        <p:spPr>
          <a:xfrm>
            <a:off x="1460822" y="1825625"/>
            <a:ext cx="3962400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Earth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Pro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Понятный интерфейс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Street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View</a:t>
            </a:r>
            <a:r>
              <a:rPr lang="ru-RU" sz="2000" dirty="0">
                <a:solidFill>
                  <a:schemeClr val="tx1"/>
                </a:solidFill>
              </a:rPr>
              <a:t> (можно посмотреть панорамы)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Можно группировать объекты в проекты</a:t>
            </a:r>
          </a:p>
          <a:p>
            <a:pPr marL="457200" indent="-457200" algn="just">
              <a:buFont typeface="Arial" panose="020B0604020202020204" pitchFamily="34" charset="0"/>
              <a:buChar char="+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Динамика точки обзора</a:t>
            </a:r>
          </a:p>
          <a:p>
            <a:pPr marL="457200" indent="-457200" algn="just">
              <a:buFont typeface="Arial" panose="020B0604020202020204" pitchFamily="34" charset="0"/>
              <a:buChar char="-"/>
            </a:pPr>
            <a:r>
              <a:rPr lang="ru-RU" sz="2000" dirty="0">
                <a:solidFill>
                  <a:schemeClr val="tx1"/>
                </a:solidFill>
              </a:rPr>
              <a:t>Требует много места на диске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graphicFrame>
        <p:nvGraphicFramePr>
          <p:cNvPr id="157" name="Google Shape;157;p9"/>
          <p:cNvGraphicFramePr/>
          <p:nvPr>
            <p:extLst>
              <p:ext uri="{D42A27DB-BD31-4B8C-83A1-F6EECF244321}">
                <p14:modId xmlns:p14="http://schemas.microsoft.com/office/powerpoint/2010/main" val="480900452"/>
              </p:ext>
            </p:extLst>
          </p:nvPr>
        </p:nvGraphicFramePr>
        <p:xfrm>
          <a:off x="681038" y="1899962"/>
          <a:ext cx="10829924" cy="39061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175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6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Глубина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изображений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Microsoft</a:t>
                      </a: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Maps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2000"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 sz="20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latin typeface="+mn-lt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City-scene-editor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83464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354361-427A-48BB-9F27-388D4F603FD3}"/>
              </a:ext>
            </a:extLst>
          </p:cNvPr>
          <p:cNvSpPr/>
          <p:nvPr/>
        </p:nvSpPr>
        <p:spPr>
          <a:xfrm>
            <a:off x="1311230" y="2038350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Программы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Unity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Visual Studio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Blender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</a:rPr>
              <a:t>Язык – </a:t>
            </a:r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4A183D-8D36-4692-90F2-AB434951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9" t="26017" r="17073" b="26287"/>
          <a:stretch/>
        </p:blipFill>
        <p:spPr>
          <a:xfrm>
            <a:off x="6330145" y="2038350"/>
            <a:ext cx="2203031" cy="903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BF423-DC33-4C09-8C73-613324D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038351"/>
            <a:ext cx="1895475" cy="1870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16DEB0-836B-4867-AB89-9FE21D60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72" y="3284355"/>
            <a:ext cx="2198904" cy="2858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3886CE-93C3-4EC4-8714-1B84DA4E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875" y="4047211"/>
            <a:ext cx="1865475" cy="2096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505</Words>
  <Application>Microsoft Office PowerPoint</Application>
  <PresentationFormat>Широкоэкранный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Libre Franklin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Пашенцнв</dc:creator>
  <cp:lastModifiedBy>Павел Пашенцев</cp:lastModifiedBy>
  <cp:revision>22</cp:revision>
  <dcterms:created xsi:type="dcterms:W3CDTF">2019-04-11T09:13:43Z</dcterms:created>
  <dcterms:modified xsi:type="dcterms:W3CDTF">2021-06-18T07:31:10Z</dcterms:modified>
</cp:coreProperties>
</file>